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3" r:id="rId6"/>
    <p:sldId id="262" r:id="rId7"/>
    <p:sldId id="264" r:id="rId8"/>
    <p:sldId id="261" r:id="rId9"/>
    <p:sldId id="265" r:id="rId10"/>
    <p:sldId id="266" r:id="rId11"/>
    <p:sldId id="268" r:id="rId12"/>
  </p:sldIdLst>
  <p:sldSz cx="7561263" cy="10693400"/>
  <p:notesSz cx="6888163" cy="10020300"/>
  <p:defaultTextStyle>
    <a:defPPr>
      <a:defRPr lang="ru-RU"/>
    </a:defPPr>
    <a:lvl1pPr marL="0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6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2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08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4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79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16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2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87" algn="l" defTabSz="104287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55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60" d="100"/>
          <a:sy n="60" d="100"/>
        </p:scale>
        <p:origin x="-1956" y="978"/>
      </p:cViewPr>
      <p:guideLst>
        <p:guide orient="horz" pos="3369"/>
        <p:guide pos="23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964" y="-114"/>
      </p:cViewPr>
      <p:guideLst>
        <p:guide orient="horz" pos="3155"/>
        <p:guide pos="217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раз слайда 7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50888"/>
            <a:ext cx="2659063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4" tIns="46222" rIns="92444" bIns="46222"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249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6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2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08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4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79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16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2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87" algn="l" defTabSz="10428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14550" y="750888"/>
            <a:ext cx="2659063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14550" y="750888"/>
            <a:ext cx="2659063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029531"/>
            <a:ext cx="7561263" cy="4663869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"/>
            <a:ext cx="7561263" cy="602953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4135641"/>
            <a:ext cx="7561263" cy="356446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495127"/>
            <a:ext cx="7561263" cy="796064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8695" y="7878230"/>
            <a:ext cx="4661299" cy="1375452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tx2"/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066" y="4884052"/>
            <a:ext cx="5933368" cy="2796013"/>
          </a:xfrm>
          <a:effectLst/>
        </p:spPr>
        <p:txBody>
          <a:bodyPr>
            <a:noAutofit/>
          </a:bodyPr>
          <a:lstStyle>
            <a:lvl1pPr marL="730139" indent="-521528" algn="l">
              <a:defRPr sz="6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5263" y="1140629"/>
            <a:ext cx="5292884" cy="54179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4054" y="587088"/>
            <a:ext cx="1701284" cy="816792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8742" y="1140628"/>
            <a:ext cx="3993385" cy="763215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945158" y="1140630"/>
            <a:ext cx="5292884" cy="54179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029531"/>
            <a:ext cx="7561263" cy="4663869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"/>
            <a:ext cx="7561263" cy="602953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135641"/>
            <a:ext cx="7561263" cy="356446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495127"/>
            <a:ext cx="7561263" cy="796064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269" y="3387722"/>
            <a:ext cx="4933894" cy="3778624"/>
          </a:xfrm>
          <a:effectLst/>
        </p:spPr>
        <p:txBody>
          <a:bodyPr anchor="b"/>
          <a:lstStyle>
            <a:lvl1pPr algn="r">
              <a:defRPr sz="52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2374" y="7184306"/>
            <a:ext cx="4937060" cy="1302698"/>
          </a:xfrm>
        </p:spPr>
        <p:txBody>
          <a:bodyPr anchor="t"/>
          <a:lstStyle>
            <a:lvl1pPr marL="0" indent="0" algn="r">
              <a:buNone/>
              <a:defRPr sz="2300">
                <a:solidFill>
                  <a:schemeClr val="tx2"/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45157" y="1140629"/>
            <a:ext cx="2767422" cy="54179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841121" y="1140630"/>
            <a:ext cx="2767422" cy="54179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5158" y="1140631"/>
            <a:ext cx="2767422" cy="997554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6278" y="2183474"/>
            <a:ext cx="2767422" cy="427736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2900" y="1140631"/>
            <a:ext cx="2767422" cy="997554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marL="0" lvl="0" indent="0" algn="ctr" defTabSz="1043056" rtl="0" eaLnBrk="1" latinLnBrk="0" hangingPunct="1">
              <a:spcBef>
                <a:spcPct val="20000"/>
              </a:spcBef>
              <a:spcAft>
                <a:spcPts val="34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017" y="2181455"/>
            <a:ext cx="2767422" cy="427736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857" y="3445652"/>
            <a:ext cx="3006714" cy="1962317"/>
          </a:xfrm>
          <a:effectLst/>
        </p:spPr>
        <p:txBody>
          <a:bodyPr anchor="b">
            <a:noAutofit/>
          </a:bodyPr>
          <a:lstStyle>
            <a:lvl1pPr marL="260764" indent="-260764" algn="l">
              <a:defRPr sz="32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8423" y="1140631"/>
            <a:ext cx="3321767" cy="7632153"/>
          </a:xfrm>
        </p:spPr>
        <p:txBody>
          <a:bodyPr anchor="ctr"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6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9560" y="5453980"/>
            <a:ext cx="2802116" cy="333606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029531"/>
            <a:ext cx="7561263" cy="4663869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"/>
            <a:ext cx="7561263" cy="602953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4135641"/>
            <a:ext cx="7561263" cy="356446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495127"/>
            <a:ext cx="7561263" cy="796064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0566" y="1782235"/>
            <a:ext cx="3402568" cy="4877060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3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934" y="1575610"/>
            <a:ext cx="3054699" cy="3372709"/>
          </a:xfrm>
        </p:spPr>
        <p:txBody>
          <a:bodyPr anchor="b"/>
          <a:lstStyle>
            <a:lvl1pPr marL="208611" indent="-208611">
              <a:buFont typeface="Georgia" pitchFamily="18" charset="0"/>
              <a:buChar char="*"/>
              <a:defRPr sz="18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86" y="6961190"/>
            <a:ext cx="5278610" cy="1782234"/>
          </a:xfrm>
        </p:spPr>
        <p:txBody>
          <a:bodyPr anchor="b">
            <a:noAutofit/>
          </a:bodyPr>
          <a:lstStyle>
            <a:lvl1pPr algn="l">
              <a:defRPr sz="5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960643"/>
            <a:ext cx="7561263" cy="2732758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7561263" cy="796064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875764"/>
            <a:ext cx="7561263" cy="356446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495127"/>
            <a:ext cx="7561263" cy="796064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2888" y="6817344"/>
            <a:ext cx="5385259" cy="1782234"/>
          </a:xfrm>
          <a:prstGeom prst="rect">
            <a:avLst/>
          </a:prstGeom>
          <a:effectLst/>
        </p:spPr>
        <p:txBody>
          <a:bodyPr vert="horz" lIns="104306" tIns="52153" rIns="104306" bIns="52153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5158" y="1141784"/>
            <a:ext cx="5292884" cy="5417989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03853" y="9624061"/>
            <a:ext cx="2079347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063" y="9624061"/>
            <a:ext cx="2772464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50526" y="9624061"/>
            <a:ext cx="1512253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65070" indent="-365070" algn="r" defTabSz="1043056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52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0764" indent="-208611" algn="l" defTabSz="1043056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5834" indent="-208611" algn="l" defTabSz="1043056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38750" indent="-208611" algn="l" defTabSz="1043056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51667" indent="-208611" algn="l" defTabSz="1043056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85445" indent="-208611" algn="l" defTabSz="1043056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98362" indent="-208611" algn="l" defTabSz="1043056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42571" indent="-208611" algn="l" defTabSz="1043056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607640" indent="-208611" algn="l" defTabSz="1043056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51849" indent="-208611" algn="l" defTabSz="1043056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2003" y="396225"/>
            <a:ext cx="3845589" cy="31645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10000" b="90000" l="458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731" y="346041"/>
            <a:ext cx="6429420" cy="3214710"/>
          </a:xfrm>
          <a:prstGeom prst="rect">
            <a:avLst/>
          </a:prstGeom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65921" y="4235369"/>
            <a:ext cx="6801172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Arial" pitchFamily="34" charset="0"/>
                <a:ea typeface="MingLiU-ExtB" pitchFamily="18" charset="-120"/>
                <a:cs typeface="Arial" pitchFamily="34" charset="0"/>
              </a:rPr>
              <a:t>КАТАЛОГ</a:t>
            </a:r>
          </a:p>
          <a:p>
            <a:endParaRPr lang="ru-RU" b="1" dirty="0" smtClean="0"/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Пункта проката предметов первой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необходимости для новорожденных </a:t>
            </a:r>
            <a:endParaRPr lang="ru-RU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и детей в возрасте до 3-х лет</a:t>
            </a:r>
          </a:p>
          <a:p>
            <a:pPr algn="ctr"/>
            <a:endParaRPr lang="ru-RU" b="1" dirty="0" smtClean="0"/>
          </a:p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СОГБУ «</a:t>
            </a:r>
            <a:r>
              <a:rPr lang="ru-RU" sz="2200" b="1" dirty="0" err="1" smtClean="0">
                <a:solidFill>
                  <a:srgbClr val="FF0000"/>
                </a:solidFill>
              </a:rPr>
              <a:t>Шумячский</a:t>
            </a:r>
            <a:r>
              <a:rPr lang="ru-RU" sz="2200" b="1" dirty="0" smtClean="0">
                <a:solidFill>
                  <a:srgbClr val="FF0000"/>
                </a:solidFill>
              </a:rPr>
              <a:t> КЦСОН»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Смоленская область, </a:t>
            </a:r>
            <a:r>
              <a:rPr lang="ru-RU" dirty="0" err="1" smtClean="0">
                <a:solidFill>
                  <a:srgbClr val="7030A0"/>
                </a:solidFill>
              </a:rPr>
              <a:t>Шумячский</a:t>
            </a:r>
            <a:r>
              <a:rPr lang="ru-RU" dirty="0" smtClean="0">
                <a:solidFill>
                  <a:srgbClr val="7030A0"/>
                </a:solidFill>
              </a:rPr>
              <a:t> район, 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п. Шумячи, ул. Советской Армии, д. 24</a:t>
            </a:r>
          </a:p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Национальный проект «Семья»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5987" y="131726"/>
            <a:ext cx="578647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Санки-коляска для детей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777\Desktop\Прокат_Дети\Документы\photo_2025-07-25_12-22-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7425" y="631792"/>
            <a:ext cx="5500726" cy="5143536"/>
          </a:xfrm>
          <a:prstGeom prst="rect">
            <a:avLst/>
          </a:prstGeom>
          <a:noFill/>
        </p:spPr>
      </p:pic>
      <p:pic>
        <p:nvPicPr>
          <p:cNvPr id="5" name="Picture 2" descr="C:\Users\777\Desktop\Прокат_Дети\Документы\photo_2025-07-25_12-22-58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6119" y="5561014"/>
            <a:ext cx="5357850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77\Desktop\Прокат_Дети\Документы\photo_1_2025-08-06_18-28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3243" y="5346700"/>
            <a:ext cx="5286412" cy="51435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17176" y="203164"/>
            <a:ext cx="352532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Автокресло</a:t>
            </a:r>
            <a:r>
              <a:rPr lang="ru-RU" b="1" dirty="0" smtClean="0">
                <a:solidFill>
                  <a:srgbClr val="FF0000"/>
                </a:solidFill>
              </a:rPr>
              <a:t> для детей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Picture 3" descr="C:\Users\777\Desktop\Прокат_Дети\Документы\photo_2_2025-08-06_18-28-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0301" y="703230"/>
            <a:ext cx="5143536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813" y="203164"/>
            <a:ext cx="328020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Коляска  прогулочная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8435" name="Picture 3" descr="C:\Users\777\Desktop\Прокат_Дети\Документы\20250718_1749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208862" y="774669"/>
            <a:ext cx="5072098" cy="4786347"/>
          </a:xfrm>
          <a:prstGeom prst="rect">
            <a:avLst/>
          </a:prstGeom>
          <a:noFill/>
        </p:spPr>
      </p:pic>
      <p:pic>
        <p:nvPicPr>
          <p:cNvPr id="10242" name="Picture 2" descr="C:\Users\777\Desktop\Прокат_Дети\Документы\photo_2025-07-25_12-23-19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3309" y="5489576"/>
            <a:ext cx="4929222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4615" y="203164"/>
            <a:ext cx="51435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Коляска-трансформер</a:t>
            </a:r>
            <a:r>
              <a:rPr lang="ru-RU" b="1" dirty="0" smtClean="0">
                <a:solidFill>
                  <a:srgbClr val="FF0000"/>
                </a:solidFill>
              </a:rPr>
              <a:t> для близнецов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9459" name="Picture 3" descr="C:\Users\777\Desktop\Прокат_Дети\Документы\20250718_1816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030400" y="5239543"/>
            <a:ext cx="5214974" cy="5143536"/>
          </a:xfrm>
          <a:prstGeom prst="rect">
            <a:avLst/>
          </a:prstGeom>
          <a:noFill/>
        </p:spPr>
      </p:pic>
      <p:pic>
        <p:nvPicPr>
          <p:cNvPr id="5" name="Picture 2" descr="C:\Users\777\Desktop\Прокат_Дети\Документы\20250718_1814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316019" y="738950"/>
            <a:ext cx="5214976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1057" y="203164"/>
            <a:ext cx="347127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Пеленальный</a:t>
            </a:r>
            <a:r>
              <a:rPr lang="ru-RU" b="1" dirty="0" smtClean="0">
                <a:solidFill>
                  <a:srgbClr val="FF0000"/>
                </a:solidFill>
              </a:rPr>
              <a:t>  столик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C:\Users\777\Desktop\Прокат_Дети\Документы\20250718_1824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920085" y="5064106"/>
            <a:ext cx="5364166" cy="5357850"/>
          </a:xfrm>
          <a:prstGeom prst="rect">
            <a:avLst/>
          </a:prstGeom>
          <a:noFill/>
        </p:spPr>
      </p:pic>
      <p:pic>
        <p:nvPicPr>
          <p:cNvPr id="20483" name="Picture 3" descr="C:\Users\777\Desktop\Прокат_Дети\Документы\20250718_1826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316020" y="596073"/>
            <a:ext cx="5072098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1805" y="203164"/>
            <a:ext cx="539038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Ванна для купания новорожденного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1506" name="Picture 2" descr="C:\Users\777\Desktop\Прокат_Дети\Документы\20250718_1747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032769" y="5237176"/>
            <a:ext cx="5214972" cy="5291148"/>
          </a:xfrm>
          <a:prstGeom prst="rect">
            <a:avLst/>
          </a:prstGeom>
          <a:noFill/>
        </p:spPr>
      </p:pic>
      <p:pic>
        <p:nvPicPr>
          <p:cNvPr id="21507" name="Picture 3" descr="C:\Users\777\Desktop\Прокат_Дети\Документы\20250718_1747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815953" y="1167578"/>
            <a:ext cx="5786480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3437" y="131726"/>
            <a:ext cx="448039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Весы детские электронные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2530" name="Picture 2" descr="C:\Users\777\Desktop\Прокат_Дети\Документы\20250718_182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73144" y="596073"/>
            <a:ext cx="4714908" cy="4643470"/>
          </a:xfrm>
          <a:prstGeom prst="rect">
            <a:avLst/>
          </a:prstGeom>
          <a:noFill/>
        </p:spPr>
      </p:pic>
      <p:pic>
        <p:nvPicPr>
          <p:cNvPr id="22531" name="Picture 3" descr="C:\Users\777\Desktop\Прокат_Дети\Документы\20250718_1818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399678" y="5532648"/>
            <a:ext cx="4624028" cy="529114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66383" y="5418138"/>
            <a:ext cx="321471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</a:t>
            </a:r>
            <a:r>
              <a:rPr lang="ru-RU" b="1" dirty="0" smtClean="0">
                <a:solidFill>
                  <a:srgbClr val="FF0000"/>
                </a:solidFill>
              </a:rPr>
              <a:t>Детский манеж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1125" y="131726"/>
            <a:ext cx="279257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Ходунки детские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3554" name="Picture 2" descr="C:\Users\777\Desktop\Прокат_Дети\Документы\20250718_1746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331447" y="5438563"/>
            <a:ext cx="5112944" cy="4929221"/>
          </a:xfrm>
          <a:prstGeom prst="rect">
            <a:avLst/>
          </a:prstGeom>
          <a:noFill/>
        </p:spPr>
      </p:pic>
      <p:pic>
        <p:nvPicPr>
          <p:cNvPr id="23555" name="Picture 3" descr="C:\Users\777\Desktop\Прокат_Дети\Документы\20250718_1746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244582" y="667512"/>
            <a:ext cx="5000660" cy="4929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0301" y="131726"/>
            <a:ext cx="535785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Коляска прогулочная для близнецов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8" name="Picture 6" descr="C:\Users\777\Desktop\Прокат_Дети\Документы\photo_2025-07-25_12-23-20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1739" y="631793"/>
            <a:ext cx="5143536" cy="5000659"/>
          </a:xfrm>
          <a:prstGeom prst="rect">
            <a:avLst/>
          </a:prstGeom>
          <a:noFill/>
        </p:spPr>
      </p:pic>
      <p:pic>
        <p:nvPicPr>
          <p:cNvPr id="6" name="Picture 2" descr="C:\Users\777\Desktop\Прокат_Дети\Документы\photo_2025-07-25_12-23-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6119" y="5346700"/>
            <a:ext cx="5286412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4615" y="131726"/>
            <a:ext cx="51435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Автолюлька</a:t>
            </a:r>
            <a:r>
              <a:rPr lang="ru-RU" b="1" dirty="0" smtClean="0">
                <a:solidFill>
                  <a:srgbClr val="FF0000"/>
                </a:solidFill>
              </a:rPr>
              <a:t> для новорожденного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C:\Users\777\Desktop\Прокат_Дети\Документы\photo_2025-07-25_12-23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7425" y="560354"/>
            <a:ext cx="5429288" cy="5214974"/>
          </a:xfrm>
          <a:prstGeom prst="rect">
            <a:avLst/>
          </a:prstGeom>
          <a:noFill/>
        </p:spPr>
      </p:pic>
      <p:pic>
        <p:nvPicPr>
          <p:cNvPr id="5" name="Picture 2" descr="C:\Users\777\Desktop\Прокат_Дети\Документы\photo_2025-07-25_12-23-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6119" y="5489576"/>
            <a:ext cx="5286412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5362</TotalTime>
  <Words>75</Words>
  <Application>Microsoft Office PowerPoint</Application>
  <PresentationFormat>Произвольный</PresentationFormat>
  <Paragraphs>23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KCSON_rosl</dc:creator>
  <cp:lastModifiedBy>777</cp:lastModifiedBy>
  <cp:revision>112</cp:revision>
  <cp:lastPrinted>2025-06-17T11:54:06Z</cp:lastPrinted>
  <dcterms:created xsi:type="dcterms:W3CDTF">2018-10-09T07:36:42Z</dcterms:created>
  <dcterms:modified xsi:type="dcterms:W3CDTF">2025-08-06T15:48:02Z</dcterms:modified>
</cp:coreProperties>
</file>